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4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17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365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053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59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971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22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8/2/2007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42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8/2/2007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4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8/2/2007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9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4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8/2/2007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0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0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85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2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2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64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777119"/>
            <a:ext cx="8825658" cy="1704824"/>
          </a:xfrm>
        </p:spPr>
        <p:txBody>
          <a:bodyPr/>
          <a:lstStyle/>
          <a:p>
            <a:pPr algn="ctr"/>
            <a:r>
              <a:rPr lang="fa-IR" dirty="0" smtClean="0"/>
              <a:t>بسم الله الرحمن الرحیم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4812" y="3356794"/>
            <a:ext cx="8825658" cy="1852019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fa-IR" sz="3200" smtClean="0">
                <a:solidFill>
                  <a:schemeClr val="bg2"/>
                </a:solidFill>
              </a:rPr>
              <a:t>کاهش </a:t>
            </a:r>
            <a:r>
              <a:rPr lang="fa-IR" sz="3200" dirty="0">
                <a:solidFill>
                  <a:schemeClr val="bg2"/>
                </a:solidFill>
              </a:rPr>
              <a:t>استرس در خانواده بیماران مبتلا به کووید 19</a:t>
            </a:r>
            <a:r>
              <a:rPr lang="en-US" sz="3200" dirty="0">
                <a:solidFill>
                  <a:schemeClr val="bg2"/>
                </a:solidFill>
              </a:rPr>
              <a:t/>
            </a:r>
            <a:br>
              <a:rPr lang="en-US" sz="3200" dirty="0">
                <a:solidFill>
                  <a:schemeClr val="bg2"/>
                </a:solidFill>
              </a:rPr>
            </a:b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436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94412" y="2241299"/>
            <a:ext cx="9121955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خود فکر کنیم، این وضعیت ناخوشایند است، ولی وحشتناك نیست.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خود فکر کنیم، می‌دانم آدم ناتوان و درمانده اي نیستم 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خود فکر کنیم، می‌توانم این وضعیت را براي مدتی تحمل کنم.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خود فکر کنیم، قرار نیست این وضعیت تا ابد ادامه پیدا کند.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روش های آرام سازی استفاده کنیم.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مراقب سلامت روان فرزندان خود باشیم.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457200" marR="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20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7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013" y="2547258"/>
            <a:ext cx="7516583" cy="4310742"/>
          </a:xfrm>
        </p:spPr>
        <p:txBody>
          <a:bodyPr>
            <a:normAutofit/>
          </a:bodyPr>
          <a:lstStyle/>
          <a:p>
            <a:pPr lvl="0" algn="r" rtl="1">
              <a:lnSpc>
                <a:spcPct val="300000"/>
              </a:lnSpc>
            </a:pPr>
            <a:r>
              <a:rPr lang="fa-IR" sz="2000" dirty="0">
                <a:solidFill>
                  <a:schemeClr val="tx1"/>
                </a:solidFill>
              </a:rPr>
              <a:t>خانواده فرد مبتلا به کووید 19 ممکن است بیشتر از افراد عادی تحت استرس باشند. 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fa-IR" sz="2000" dirty="0">
                <a:solidFill>
                  <a:schemeClr val="tx1"/>
                </a:solidFill>
              </a:rPr>
              <a:t>خانواده فرد مبتلا به کووید 19 از یکسو نگران وضع بیمار خود و از سوی دیگر نگران است خود و سایر افراد خانواده نیز به این بیماری مبتلا شده باشند.  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88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731" y="1831218"/>
            <a:ext cx="9601196" cy="5026782"/>
          </a:xfrm>
        </p:spPr>
        <p:txBody>
          <a:bodyPr>
            <a:normAutofit/>
          </a:bodyPr>
          <a:lstStyle/>
          <a:p>
            <a:pPr lvl="0" algn="r" rtl="1"/>
            <a:r>
              <a:rPr lang="fa-IR" sz="2800" dirty="0">
                <a:solidFill>
                  <a:schemeClr val="tx1"/>
                </a:solidFill>
              </a:rPr>
              <a:t>قرنطینه کردن خود در منزل و محروم شدن از ارتباط با اقوام و دوستان می تواند استرس را افزایش دهد.  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fa-IR" sz="2800" dirty="0">
                <a:solidFill>
                  <a:schemeClr val="tx1"/>
                </a:solidFill>
              </a:rPr>
              <a:t>اطلاعات نادرست و شایعات در مورد بیماری کووید 19 ترس ها و نگرانی های ما را افزایش می دهد.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fa-IR" sz="2800" dirty="0">
                <a:solidFill>
                  <a:schemeClr val="tx1"/>
                </a:solidFill>
              </a:rPr>
              <a:t>اطلاعات مربوط به بیماری کووید 19 (شامل شیوع بیماری، نرخ مرگ و میر، احتمال ابتلا و پیامد درمان) را از منابع قابل اعتماد به دست آورید.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196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46364" y="2866503"/>
            <a:ext cx="10499272" cy="3252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rtl="1"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مورد وضعیت بیمار خود،  فقط از پزشک معالج او اطلاعات بگیریم.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ارتباط خود را با بیمار حفظ کنیم. اگر در منزل و در اتاق جداگانه ای قرنطینه است با رعایت اصول بهداشتی با او ارتباط برقرار کنیم و یا با استفاده از گوشی موبایل و  شبکه های مجازی با او در ارتباط باشیم.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اگر بیمار در بیمارستان بستری است درخواست کنیم تا در صورت امکان، از طریق موبایل با او صحبت کنیم یا ارتباط آنلاین با او داشته باشیم.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236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54954" y="2691411"/>
            <a:ext cx="9388929" cy="362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برقراری ارتباط با بیمار نگرانی های ما را کاهش داده و اثرات روانی ناشی از ابتلا به بیماری و قرنطینه شدن را در بیمار کاهش می دهد. 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طریق تلفن و یا شبکه های مجازی با کسانی که به آن ها اعتماد دارید (دوستان، آشنایان و ..) در ارتباط باشیم و در مورد احساسات و  نگرانی هایمان با آنها صحبت کنیم.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ارتباط با افرادی که با آنها صمیمی هستیم یکی از بهترین روش هایی است که می تواند اضطراب، افسردگی و احساس تنهایی را در زمان قرنطینه کاهش دهد.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2054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54954" y="2306810"/>
            <a:ext cx="9083060" cy="460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rtl="1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دوستان خود کمک بخواهیم، مجبور نیستیم به تنهایی با شرایط استرس زا مقابله کنیم. 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آشنایان و دوستان خود بخواهیم کارهای اداری ما را انجام دهند.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آشنایان و دوستان خود بخواهیم خریدهای ما را انجام داده  و با رعایت اصول بهداشتی به دست ما  برسانند.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1991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51114" y="2318517"/>
            <a:ext cx="9165253" cy="373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عبادت و راز و نیاز با خداوند بسیار تسلی­بخش است.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نظم معمول زندگی خود را حفظ کرده و امور معمول روزانه را انجام دهیم.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خواب ناکافی و تغذیه نامرتب و ناسالم،  سطح استرس را افزایش می دهد.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زمان کافی برای  استراحت و خواب اختصاص دهیم.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تغذیه خوب و سالمی داشته باشیم.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642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63385" y="2346201"/>
            <a:ext cx="984612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فعالیت بدنی و ورزش را فراموش نکنیم. برای مثال انجام فعالیت های ورزشی در منزل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زمانی را به انجام فعالیت های مورد علاقه و یا لذت بخش اختصاص دهیم.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کارهایی فکر کنیم که همیشه می خواستیم انجام دهیم ولی فرصت آن را نداشتیم و برای انجام آنها  برنامه ریزی کنیم.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اجبار برای ماندن در خانه، فرصت خوبی برای انجام کارهایی است که همیشه می خواستیم انجام دهیم ولی فرصتش پیش نیامده بود.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1281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9858" y="2709332"/>
            <a:ext cx="10384971" cy="3642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هیچ وجه از سیگار و الکل و سایر مواد روان گردان برای کاهش استرس خود استفاده نکنیم.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افکار منفی (آخه چرا برای ما این اتفاق افتاده، چقدر بدشانس هستیم، اگر بلایی سر همسرم بیاد چه کار کنم و ...) را از خود دور کنیم.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افکار منفی نه تنها کمکی به بهتر شدن اوضاع نمی کند، بلکه سطح اضطراب ما را افزایش می دهد.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افکار منفی را با افکار مثبت جایگزین کنیم.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algn="r"/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خود فکر کنیم، این حادثه زودگذر است، اوضاع بهترخواهد شد.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5529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</TotalTime>
  <Words>582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 Nazanin</vt:lpstr>
      <vt:lpstr>B Zar</vt:lpstr>
      <vt:lpstr>Calibri</vt:lpstr>
      <vt:lpstr>Century Gothic</vt:lpstr>
      <vt:lpstr>Times New Roman</vt:lpstr>
      <vt:lpstr>Wingdings 3</vt:lpstr>
      <vt:lpstr>Ion Boardroom</vt:lpstr>
      <vt:lpstr>بسم الله الرحمن الرحیم</vt:lpstr>
      <vt:lpstr>خانواده فرد مبتلا به کووید 19 ممکن است بیشتر از افراد عادی تحت استرس باشند.  خانواده فرد مبتلا به کووید 19 از یکسو نگران وضع بیمار خود و از سوی دیگر نگران است خود و سایر افراد خانواده نیز به این بیماری مبتلا شده باشند.   </vt:lpstr>
      <vt:lpstr>قرنطینه کردن خود در منزل و محروم شدن از ارتباط با اقوام و دوستان می تواند استرس را افزایش دهد.   اطلاعات نادرست و شایعات در مورد بیماری کووید 19 ترس ها و نگرانی های ما را افزایش می دهد. اطلاعات مربوط به بیماری کووید 19 (شامل شیوع بیماری، نرخ مرگ و میر، احتمال ابتلا و پیامد درمان) را از منابع قابل اعتماد به دست آورید.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nani</dc:creator>
  <cp:lastModifiedBy>nani</cp:lastModifiedBy>
  <cp:revision>8</cp:revision>
  <dcterms:created xsi:type="dcterms:W3CDTF">2007-08-01T20:46:48Z</dcterms:created>
  <dcterms:modified xsi:type="dcterms:W3CDTF">2007-08-01T21:01:16Z</dcterms:modified>
</cp:coreProperties>
</file>